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2" r:id="rId3"/>
    <p:sldId id="304" r:id="rId4"/>
    <p:sldId id="305" r:id="rId5"/>
    <p:sldId id="306" r:id="rId6"/>
    <p:sldId id="307" r:id="rId7"/>
    <p:sldId id="308" r:id="rId8"/>
    <p:sldId id="309" r:id="rId9"/>
    <p:sldId id="303" r:id="rId10"/>
    <p:sldId id="311" r:id="rId11"/>
    <p:sldId id="312" r:id="rId12"/>
    <p:sldId id="313" r:id="rId13"/>
    <p:sldId id="310" r:id="rId14"/>
    <p:sldId id="278" r:id="rId15"/>
  </p:sldIdLst>
  <p:sldSz cx="12192000" cy="6858000"/>
  <p:notesSz cx="6858000" cy="9144000"/>
  <p:embeddedFontLst>
    <p:embeddedFont>
      <p:font typeface="HelveticaNeueLT Pro 53 Ex" panose="020B0605020202020204" pitchFamily="34" charset="0"/>
      <p:regular r:id="rId18"/>
      <p:italic r:id="rId19"/>
    </p:embeddedFont>
    <p:embeddedFont>
      <p:font typeface="JetBrains Mono" panose="020B0509020102050004" pitchFamily="49" charset="0"/>
      <p:regular r:id="rId20"/>
      <p:bold r:id="rId21"/>
      <p:italic r:id="rId22"/>
      <p:boldItalic r:id="rId23"/>
    </p:embeddedFont>
    <p:embeddedFont>
      <p:font typeface="Product Sans" panose="020B0403030502040203" pitchFamily="34" charset="0"/>
      <p:regular r:id="rId24"/>
      <p:bold r:id="rId25"/>
      <p:italic r:id="rId26"/>
      <p:boldItalic r:id="rId27"/>
    </p:embeddedFont>
    <p:embeddedFont>
      <p:font typeface="Sandoll 격동고딕2 07 Bk" panose="00000700000000000000" pitchFamily="50" charset="-127"/>
      <p:bold r:id="rId28"/>
    </p:embeddedFont>
    <p:embeddedFont>
      <p:font typeface="Sandoll 프레스 01 Original" panose="020B0600000101010101" pitchFamily="34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8F6"/>
    <a:srgbClr val="3F51B5"/>
    <a:srgbClr val="7C4DFF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6" autoAdjust="0"/>
  </p:normalViewPr>
  <p:slideViewPr>
    <p:cSldViewPr snapToGrid="0">
      <p:cViewPr>
        <p:scale>
          <a:sx n="95" d="100"/>
          <a:sy n="95" d="100"/>
        </p:scale>
        <p:origin x="510" y="37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71BE33-7A33-4E20-98BB-96B314871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06AD4-DD34-487D-A330-28792FB966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5EB69-F1B7-42EB-8CE7-81A549925089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6D7A7B-1F81-40FB-8C66-6AC0A9F737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84D5AF-E32D-443F-8DEE-B1282B8E4E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9FDAE-606D-4635-B2CE-68DE19CF3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1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AA5E1-D474-4810-8434-52F09ABA592B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997B6-43C0-455E-ABB5-CB704EEAD0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123079C-9206-40CC-AD87-8AB3FBE6AC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734777"/>
            <a:ext cx="471616" cy="4716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D65A10-966A-4E0F-92EB-819A11055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15264"/>
            <a:ext cx="10515600" cy="2373141"/>
          </a:xfrm>
        </p:spPr>
        <p:txBody>
          <a:bodyPr anchor="b">
            <a:noAutofit/>
          </a:bodyPr>
          <a:lstStyle>
            <a:lvl1pPr algn="l">
              <a:defRPr sz="8000">
                <a:latin typeface="Sandoll 프레스 01 Original" panose="020B0600000101010101" pitchFamily="34" charset="-127"/>
                <a:ea typeface="Sandoll 프레스 01 Original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4C73BB-F2BA-4BE7-A5EB-E4841DF093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40227"/>
            <a:ext cx="10515600" cy="916459"/>
          </a:xfrm>
        </p:spPr>
        <p:txBody>
          <a:bodyPr anchor="b"/>
          <a:lstStyle>
            <a:lvl1pPr marL="0" indent="0" algn="l">
              <a:buNone/>
              <a:defRPr sz="2400">
                <a:latin typeface="Sandoll 프레스 01 Original" panose="020B0600000101010101" pitchFamily="34" charset="-127"/>
                <a:ea typeface="Sandoll 프레스 01 Original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#00</a:t>
            </a:r>
          </a:p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FF5F0-3241-42BE-AB86-36B9656B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3009-2393-4D18-9F19-3703879977D6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90DC6-02AA-4E7C-88BC-B1C06DCC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48DC6-B227-46F8-8D41-D184E004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D7D0F0-BC40-4748-8850-EB13E7A707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2" t="12277" r="11124" b="11918"/>
          <a:stretch/>
        </p:blipFill>
        <p:spPr>
          <a:xfrm>
            <a:off x="10812162" y="734776"/>
            <a:ext cx="541638" cy="4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92A9E-5198-45EE-8989-56E15D8C0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115A1D-703B-4DE3-A5C0-064133A78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AD63A-56CC-47A5-AEA8-015EE80BC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6CABC-B494-4FE1-80CB-A31F49BD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8193-58C2-4B78-AC03-E53D1D957FC7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EE4D9-67CC-4734-AB44-4A14D030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26325-8536-4B3E-BDE6-2D503926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7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96E61-82F4-4B56-8BAE-46FFDFC4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FD324A-7DD5-41A5-88F2-83E4257B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257AF-B8F2-4F96-8D19-F9E59245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0A7B-182C-460B-82A1-51EE380F06D9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8D3ED-532F-4D12-87F8-58783056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2016E-5376-4283-AF37-22AB4A83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6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8996C-5680-4257-9C51-2E86A6C12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5BD486-2634-4DD9-B220-D01F48BE9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D4ACB-2D75-4296-8211-50F23784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D348-CFD6-470F-9B37-90E19FAEC661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EF4C6-4B16-421C-B05E-83EFBD21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64CEDD-8516-4C89-9F35-E1F3594F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7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1FC9878-4360-4114-B7D1-A73619A1A7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5124"/>
            <a:ext cx="1668516" cy="8383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70000"/>
              </a:lnSpc>
              <a:defRPr lang="ko-KR" altLang="en-US" sz="1800" dirty="0" smtClean="0">
                <a:latin typeface="+mj-lt"/>
                <a:ea typeface="+mj-ea"/>
                <a:cs typeface="+mj-cs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>
              <a:spcBef>
                <a:spcPct val="0"/>
              </a:spcBef>
            </a:pPr>
            <a:r>
              <a:rPr lang="ko-KR" altLang="en-US" dirty="0"/>
              <a:t>소제목</a:t>
            </a:r>
            <a:endParaRPr lang="en-US" altLang="ko-KR" dirty="0"/>
          </a:p>
          <a:p>
            <a:pPr lvl="0">
              <a:spcBef>
                <a:spcPct val="0"/>
              </a:spcBef>
            </a:pPr>
            <a:r>
              <a:rPr lang="ko-KR" altLang="en-US" dirty="0"/>
              <a:t>입력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B43DF-84FD-4013-B1A6-E2E693BEE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제목 입력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74AFD-6171-47A6-9B65-AE356EEB5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43096-2CAB-4EFD-9AEB-284E7813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1C08-9F42-4E67-A19B-14BE57796A88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D2383-2D9F-4BD9-9735-D801897A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28844-C79C-47B8-9E6E-9BE26E70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8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1FC9878-4360-4114-B7D1-A73619A1A7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5124"/>
            <a:ext cx="1668516" cy="8383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80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소제목</a:t>
            </a:r>
            <a:endParaRPr lang="en-US" altLang="ko-KR" dirty="0"/>
          </a:p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입력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B43DF-84FD-4013-B1A6-E2E693BEE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제목 입력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74AFD-6171-47A6-9B65-AE356EEB53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solidFill>
            <a:srgbClr val="2B2B2B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000" dirty="0" smtClean="0">
                <a:solidFill>
                  <a:schemeClr val="bg1"/>
                </a:solidFill>
                <a:latin typeface="JetBrains Mono" panose="020B0509020102050004" pitchFamily="49" charset="0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en-US" altLang="ko-KR" dirty="0"/>
              <a:t>Code Here!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43096-2CAB-4EFD-9AEB-284E7813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4C1D-FCEE-4006-9372-B657FB816512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D2383-2D9F-4BD9-9735-D801897A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28844-C79C-47B8-9E6E-9BE26E70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8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3AA8C9B-8676-4896-A9F6-E71E56D9FF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1850" y="685799"/>
            <a:ext cx="1943100" cy="100488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ko-KR" altLang="en-US" sz="4800" dirty="0">
                <a:latin typeface="+mj-lt"/>
              </a:defRPr>
            </a:lvl1pPr>
          </a:lstStyle>
          <a:p>
            <a:pPr marL="228600" lvl="0" indent="-228600"/>
            <a:r>
              <a:rPr lang="en-US" altLang="ko-KR" dirty="0"/>
              <a:t>#00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593B19-B76C-4728-B728-6DF732291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18271"/>
            <a:ext cx="10515600" cy="4071380"/>
          </a:xfrm>
        </p:spPr>
        <p:txBody>
          <a:bodyPr anchor="b">
            <a:noAutofit/>
          </a:bodyPr>
          <a:lstStyle>
            <a:lvl1pPr>
              <a:defRPr sz="1380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EF8C7-1643-4025-A596-EFF37F46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2DF9-1430-47AA-A402-C5D3AE638C68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EA93E-9AFA-4A5A-B20E-07B43035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621D7-6773-4342-8FDB-BD23C888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5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C0DB0-6EC6-46B6-B874-EC1DD63F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095AF-D7C7-4189-8107-05961B9E1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CF8967-DBB4-4CFB-B392-D7FC16DDD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4D9EE-17F5-411A-A896-F8F4F264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404F-D7AA-4A99-91DB-BB9EB2A75255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E9A7A0-78B6-4700-B881-BA0EEFF7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937708-D134-4B8A-B49C-15565466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23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39947-6D21-4811-A478-56AD45DE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E2A588-3028-4337-84C0-00E3AEC66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3B3AA7-9B85-405A-99DF-5F4E5630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B65836-C4CE-422B-8304-A17F1B425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7B098-FF60-4288-8715-F5FF13CAF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1E75C3-FDCC-4896-950C-829D489F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16D5F-D664-49BD-8C38-217F0AF43931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640F18-219E-4B3A-9BBE-738BE406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2F20C6-C654-416F-84C2-340C89A8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1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AB37C-F4AB-45AD-95F6-347D3C82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AD5B48-FB77-4C8B-851E-1CE02EDF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EB8-D45D-4FFE-9166-8F65EA8415D3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BA40E-5115-4BB3-BA6D-3C67DB64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7F8EBA-0F5F-423C-B57F-51BF781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926397C7-C715-47B7-A367-0E07375293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5124"/>
            <a:ext cx="1668516" cy="8383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80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소제목</a:t>
            </a:r>
            <a:endParaRPr lang="en-US" altLang="ko-KR" dirty="0"/>
          </a:p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92451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E618D-C492-4F42-9BA0-4083A03B8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83EFC-4189-469B-BCC8-A540CBD66757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888320-ED8F-46BA-83D2-3C897CC4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85BAB-DD0D-4F8B-B7BE-7530AF86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5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D1076-7B1F-4B44-B94D-95B17483D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DA447-F38A-408F-A619-A53E229D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B0C615-000E-4990-85CD-6B3AAAAE1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E5159C-3A23-482E-BC2D-7BBD766E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1307-76CA-4306-BED9-C1F7D0947195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EBCF07-066A-4AA0-AF13-1475BCB3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6001BF-B5DB-4EF8-9073-C3433D95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2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059C7-ABAA-49E5-80A7-02336F77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862" y="365125"/>
            <a:ext cx="8699938" cy="838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제목 입력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BBE84-9E9B-4E5F-BFFA-2F61E5278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323"/>
            <a:ext cx="10515600" cy="4831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49478-E883-4A89-AB90-30FE69334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19F0C41E-E375-44D1-8E51-0A9A91F66CD6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B5437-5428-4AD0-8410-CED2842F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Sandoll 프레스 01 Original" panose="020B0600000101010101" pitchFamily="34" charset="-127"/>
                <a:ea typeface="Sandoll 프레스 01 Original" panose="020B0600000101010101" pitchFamily="34" charset="-127"/>
              </a:defRPr>
            </a:lvl1pPr>
          </a:lstStyle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2C9D4-A120-42EC-8346-7A575655F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C18D2A02-52E3-4CC4-89AA-B7BD466CDB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4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1D740A-A3F2-4758-8EA7-55D4657CE9EB}"/>
              </a:ext>
            </a:extLst>
          </p:cNvPr>
          <p:cNvSpPr/>
          <p:nvPr/>
        </p:nvSpPr>
        <p:spPr>
          <a:xfrm>
            <a:off x="838198" y="3262844"/>
            <a:ext cx="5861051" cy="127397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2CEBDF-A9CF-444A-BF3A-E1504D8B969C}"/>
              </a:ext>
            </a:extLst>
          </p:cNvPr>
          <p:cNvSpPr/>
          <p:nvPr/>
        </p:nvSpPr>
        <p:spPr>
          <a:xfrm>
            <a:off x="838200" y="2803921"/>
            <a:ext cx="1021556" cy="127397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DFB978-B607-4510-A49E-31112837BE38}"/>
              </a:ext>
            </a:extLst>
          </p:cNvPr>
          <p:cNvSpPr/>
          <p:nvPr/>
        </p:nvSpPr>
        <p:spPr>
          <a:xfrm>
            <a:off x="838199" y="5151220"/>
            <a:ext cx="7650893" cy="584469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E07E29-3EC4-4A23-9693-5ABD129C43B7}"/>
              </a:ext>
            </a:extLst>
          </p:cNvPr>
          <p:cNvSpPr/>
          <p:nvPr/>
        </p:nvSpPr>
        <p:spPr>
          <a:xfrm>
            <a:off x="838199" y="4036956"/>
            <a:ext cx="8011409" cy="584469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314753-A46C-4BA6-B441-825440E77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8000" dirty="0"/>
              <a:t>Invent your own brush.</a:t>
            </a:r>
            <a:endParaRPr lang="ko-KR" altLang="en-US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B585A9-8DDC-4FB8-9895-BE8F3983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#07</a:t>
            </a:r>
          </a:p>
          <a:p>
            <a:r>
              <a:rPr lang="en-US" altLang="ko-KR" dirty="0"/>
              <a:t>Intro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Creative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85B00-F851-4004-AA8A-FC0EEACBB77C}"/>
              </a:ext>
            </a:extLst>
          </p:cNvPr>
          <p:cNvSpPr txBox="1"/>
          <p:nvPr/>
        </p:nvSpPr>
        <p:spPr>
          <a:xfrm>
            <a:off x="8460122" y="2631471"/>
            <a:ext cx="2893676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ko-KR" dirty="0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Art &amp; Technology </a:t>
            </a:r>
          </a:p>
          <a:p>
            <a:pPr algn="r"/>
            <a:r>
              <a:rPr lang="en-US" altLang="ko-KR" dirty="0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20201131</a:t>
            </a:r>
          </a:p>
          <a:p>
            <a:pPr algn="r"/>
            <a:r>
              <a:rPr lang="en-US" altLang="ko-KR" dirty="0" err="1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Hyunwoo</a:t>
            </a:r>
            <a:r>
              <a:rPr lang="en-US" altLang="ko-KR" dirty="0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 Rhee</a:t>
            </a:r>
            <a:endParaRPr lang="ko-KR" altLang="en-US" dirty="0">
              <a:latin typeface="Sandoll 프레스 01 Original" panose="020B0600000101010101" pitchFamily="34" charset="-127"/>
              <a:ea typeface="Sandoll 프레스 01 Original" panose="020B0600000101010101" pitchFamily="34" charset="-127"/>
            </a:endParaRP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2C27FA6B-AD12-4EBA-B5C7-C74DA289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6E4A-ECD0-4849-9C2C-09D2CBAD3BA6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99875393-5169-4790-BE75-C6F0DA18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D6479F3-36EF-4E35-A07B-27A5B84F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7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30B4FD-D4DF-4933-AECB-BDEBC382D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Screenshots.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07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30B4FD-D4DF-4933-AECB-BDEBC382D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Screenshots.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12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B3050F-26E9-4C35-BC30-9A4D75B75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Screenshots.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33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5F7DE1C-B3D2-4E9F-87AF-95A5D24C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Screenshots.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43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C21743-C78B-41BE-B04F-F95F9C990E94}"/>
              </a:ext>
            </a:extLst>
          </p:cNvPr>
          <p:cNvSpPr/>
          <p:nvPr/>
        </p:nvSpPr>
        <p:spPr>
          <a:xfrm>
            <a:off x="838200" y="984646"/>
            <a:ext cx="1893094" cy="37981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0FEB94-3847-46BC-B0B2-A0D34EF8AED9}"/>
              </a:ext>
            </a:extLst>
          </p:cNvPr>
          <p:cNvSpPr/>
          <p:nvPr/>
        </p:nvSpPr>
        <p:spPr>
          <a:xfrm>
            <a:off x="844552" y="4510824"/>
            <a:ext cx="5475862" cy="928744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A9C14E-1C56-4F4A-9901-F86A605F1565}"/>
              </a:ext>
            </a:extLst>
          </p:cNvPr>
          <p:cNvSpPr/>
          <p:nvPr/>
        </p:nvSpPr>
        <p:spPr>
          <a:xfrm>
            <a:off x="844551" y="2563756"/>
            <a:ext cx="7922635" cy="928744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1C6E2F-7749-414D-943E-E60A87CA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18271"/>
            <a:ext cx="10515600" cy="4071380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You.</a:t>
            </a:r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703E9CC-3CB2-4636-8CAE-A5096999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E45353B-D47F-4B1C-8769-C5735E718515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1488B4B-7593-490E-B325-F230C92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7FF3B95-AB4D-4942-8370-341762AD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8D2A02-52E3-4CC4-89AA-B7BD466CDB5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887F169-E06A-4002-9FC0-111CFB2C0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#09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641CA-0877-4BC4-8A8C-EE9DE40D8C0E}"/>
              </a:ext>
            </a:extLst>
          </p:cNvPr>
          <p:cNvSpPr txBox="1"/>
          <p:nvPr/>
        </p:nvSpPr>
        <p:spPr>
          <a:xfrm>
            <a:off x="6991582" y="4838006"/>
            <a:ext cx="4368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HelveticaNeueLT Pro 53 Ex" panose="020B0605020202020204" pitchFamily="34" charset="0"/>
              </a:rPr>
              <a:t>Find out my project </a:t>
            </a:r>
            <a:r>
              <a:rPr lang="en-US" altLang="ko-KR" dirty="0">
                <a:latin typeface="HelveticaNeueLT Pro 53 Ex" panose="020B0605020202020204" pitchFamily="34" charset="0"/>
                <a:sym typeface="Wingdings" panose="05000000000000000000" pitchFamily="2" charset="2"/>
              </a:rPr>
              <a:t>:)</a:t>
            </a:r>
            <a:endParaRPr lang="en-US" altLang="ko-KR" dirty="0">
              <a:latin typeface="HelveticaNeueLT Pro 53 Ex" panose="020B0605020202020204" pitchFamily="34" charset="0"/>
            </a:endParaRPr>
          </a:p>
          <a:p>
            <a:pPr algn="r"/>
            <a:r>
              <a:rPr lang="en-US" altLang="ko-KR" dirty="0">
                <a:latin typeface="HelveticaNeueLT Pro 53 Ex" panose="020B0605020202020204" pitchFamily="34" charset="0"/>
              </a:rPr>
              <a:t>https://ienground.github.io/p7_CC/</a:t>
            </a:r>
            <a:endParaRPr lang="ko-KR" altLang="en-US" dirty="0">
              <a:latin typeface="HelveticaNeueLT Pro 53 Ex" panose="020B0605020202020204" pitchFamily="34" charset="0"/>
            </a:endParaRP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71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actory Wholesale Non Toxic Safe Vaporizable Air Erasable Fabric Temporary  Marking Pen In Pink Color And Eraser #at10-pe - Buy Air Erasable Marker  With Eraser,Garment Erasable Marker,Vaporizable Fabric Pen Product on  Alibaba.com">
            <a:extLst>
              <a:ext uri="{FF2B5EF4-FFF2-40B4-BE49-F238E27FC236}">
                <a16:creationId xmlns:a16="http://schemas.microsoft.com/office/drawing/2014/main" id="{6EFB0BCC-A968-4AD5-9741-699BEE0BE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2" t="19592" b="13416"/>
          <a:stretch/>
        </p:blipFill>
        <p:spPr bwMode="auto">
          <a:xfrm>
            <a:off x="838199" y="1747757"/>
            <a:ext cx="4982961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60" y="558894"/>
            <a:ext cx="5887974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Concept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8973-A5CC-4E10-A065-BDC0C1A62179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  <p:pic>
        <p:nvPicPr>
          <p:cNvPr id="1028" name="Picture 4" descr="Hand drawn seamless dot pattern. Dry brush and rough edges (489561850) -  게티이미지뱅크">
            <a:extLst>
              <a:ext uri="{FF2B5EF4-FFF2-40B4-BE49-F238E27FC236}">
                <a16:creationId xmlns:a16="http://schemas.microsoft.com/office/drawing/2014/main" id="{F5301F08-02AE-4243-AF62-EDA8CFB13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30"/>
          <a:stretch/>
        </p:blipFill>
        <p:spPr bwMode="auto">
          <a:xfrm>
            <a:off x="6291518" y="1747758"/>
            <a:ext cx="5062282" cy="14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아미테크">
            <a:extLst>
              <a:ext uri="{FF2B5EF4-FFF2-40B4-BE49-F238E27FC236}">
                <a16:creationId xmlns:a16="http://schemas.microsoft.com/office/drawing/2014/main" id="{CD21B1EC-5831-4C1F-9F14-E204F4E8E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b="42174"/>
          <a:stretch/>
        </p:blipFill>
        <p:spPr bwMode="auto">
          <a:xfrm>
            <a:off x="6291519" y="3358587"/>
            <a:ext cx="5062282" cy="220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9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60" y="558894"/>
            <a:ext cx="524916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Users.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8973-A5CC-4E10-A065-BDC0C1A62179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914CA4-817A-4EDC-8FBE-4462D885376B}"/>
              </a:ext>
            </a:extLst>
          </p:cNvPr>
          <p:cNvGrpSpPr/>
          <p:nvPr/>
        </p:nvGrpSpPr>
        <p:grpSpPr>
          <a:xfrm>
            <a:off x="2477690" y="2220603"/>
            <a:ext cx="7236620" cy="2873836"/>
            <a:chOff x="2477690" y="2609385"/>
            <a:chExt cx="7236620" cy="28738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BFD069-0B1D-45F7-B582-CABA32BED402}"/>
                </a:ext>
              </a:extLst>
            </p:cNvPr>
            <p:cNvSpPr txBox="1"/>
            <p:nvPr/>
          </p:nvSpPr>
          <p:spPr>
            <a:xfrm>
              <a:off x="3460265" y="2609385"/>
              <a:ext cx="6254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Those who need to discard immediately after writing to maintain security.</a:t>
              </a:r>
              <a:endParaRPr lang="ko-KR" altLang="en-US" sz="2400" dirty="0"/>
            </a:p>
          </p:txBody>
        </p: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887E20B9-6F00-492F-B058-FDC1AACC6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77690" y="2644035"/>
              <a:ext cx="757238" cy="757238"/>
            </a:xfrm>
            <a:prstGeom prst="rect">
              <a:avLst/>
            </a:prstGeom>
          </p:spPr>
        </p:pic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BB662E43-7AF4-47D1-BD67-8412D204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77690" y="4689103"/>
              <a:ext cx="757238" cy="757238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DF8D8DA6-1609-4EAC-B2BC-D7463F39B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690" y="3669195"/>
              <a:ext cx="757238" cy="75723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CC5B2D-A808-43B4-AA4C-4162C95F05C2}"/>
                </a:ext>
              </a:extLst>
            </p:cNvPr>
            <p:cNvSpPr txBox="1"/>
            <p:nvPr/>
          </p:nvSpPr>
          <p:spPr>
            <a:xfrm>
              <a:off x="3460265" y="3632316"/>
              <a:ext cx="6254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Those who want the brush of the painted picture to have movement.</a:t>
              </a:r>
              <a:endParaRPr lang="ko-KR" alt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37AE8D-7491-47EE-BDDE-EB13D818F8FD}"/>
                </a:ext>
              </a:extLst>
            </p:cNvPr>
            <p:cNvSpPr txBox="1"/>
            <p:nvPr/>
          </p:nvSpPr>
          <p:spPr>
            <a:xfrm>
              <a:off x="3460265" y="4652224"/>
              <a:ext cx="6254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Those who want to hide their meaning through a secret drawing.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71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60" y="558894"/>
            <a:ext cx="376599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8973-A5CC-4E10-A065-BDC0C1A62179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FD069-0B1D-45F7-B582-CABA32BED402}"/>
              </a:ext>
            </a:extLst>
          </p:cNvPr>
          <p:cNvSpPr txBox="1"/>
          <p:nvPr/>
        </p:nvSpPr>
        <p:spPr>
          <a:xfrm>
            <a:off x="3460265" y="1527352"/>
            <a:ext cx="625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draw a picture and make the dots of the picture move.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CC5B2D-A808-43B4-AA4C-4162C95F05C2}"/>
              </a:ext>
            </a:extLst>
          </p:cNvPr>
          <p:cNvSpPr txBox="1"/>
          <p:nvPr/>
        </p:nvSpPr>
        <p:spPr>
          <a:xfrm>
            <a:off x="3460265" y="2550283"/>
            <a:ext cx="625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paint pictures that you can't see without UV light.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7AE8D-7491-47EE-BDDE-EB13D818F8FD}"/>
              </a:ext>
            </a:extLst>
          </p:cNvPr>
          <p:cNvSpPr txBox="1"/>
          <p:nvPr/>
        </p:nvSpPr>
        <p:spPr>
          <a:xfrm>
            <a:off x="3460265" y="3570191"/>
            <a:ext cx="625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paint a picture that disappears over time.</a:t>
            </a:r>
            <a:endParaRPr lang="ko-KR" alt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51096D-69D0-4E27-8F42-8EEDB5F776FD}"/>
              </a:ext>
            </a:extLst>
          </p:cNvPr>
          <p:cNvSpPr txBox="1"/>
          <p:nvPr/>
        </p:nvSpPr>
        <p:spPr>
          <a:xfrm>
            <a:off x="3460265" y="4587360"/>
            <a:ext cx="6254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choose the color, the time to disappear, the spread of the dots, the pen type, and the thickness.</a:t>
            </a:r>
            <a:endParaRPr lang="ko-KR" altLang="en-US" sz="2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8EF219-C59D-471A-918E-5DD95D42F5BE}"/>
              </a:ext>
            </a:extLst>
          </p:cNvPr>
          <p:cNvSpPr/>
          <p:nvPr/>
        </p:nvSpPr>
        <p:spPr>
          <a:xfrm>
            <a:off x="2477690" y="1527352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1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FDEE26-4C34-46F1-8956-249029948A50}"/>
              </a:ext>
            </a:extLst>
          </p:cNvPr>
          <p:cNvSpPr/>
          <p:nvPr/>
        </p:nvSpPr>
        <p:spPr>
          <a:xfrm>
            <a:off x="2477690" y="2567887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2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6AB3BC-B66E-4D82-A5C8-0BC49576EF6A}"/>
              </a:ext>
            </a:extLst>
          </p:cNvPr>
          <p:cNvSpPr/>
          <p:nvPr/>
        </p:nvSpPr>
        <p:spPr>
          <a:xfrm>
            <a:off x="2477690" y="3587795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3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3BE39F-BF58-4313-B747-2D79810B99C9}"/>
              </a:ext>
            </a:extLst>
          </p:cNvPr>
          <p:cNvSpPr/>
          <p:nvPr/>
        </p:nvSpPr>
        <p:spPr>
          <a:xfrm>
            <a:off x="2477690" y="4609786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4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26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8973-A5CC-4E10-A065-BDC0C1A62179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#Dots_Movement</a:t>
            </a:r>
          </a:p>
          <a:p>
            <a:r>
              <a:rPr lang="en-US" altLang="ko-KR" sz="2400" dirty="0"/>
              <a:t>For every dots</a:t>
            </a:r>
            <a:endParaRPr lang="ko-KR" altLang="en-US" sz="2400" dirty="0"/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35E55F48-106E-40BF-8C83-C55BCD22BB3A}"/>
              </a:ext>
            </a:extLst>
          </p:cNvPr>
          <p:cNvSpPr/>
          <p:nvPr/>
        </p:nvSpPr>
        <p:spPr>
          <a:xfrm>
            <a:off x="838199" y="2453583"/>
            <a:ext cx="3262313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if pointer,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pointerCenter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 distance &lt;= spread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1288255" y="387260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set pointer as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pointerCenter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47EC5A20-5F77-49BF-B103-B8D8D318EBD7}"/>
              </a:ext>
            </a:extLst>
          </p:cNvPr>
          <p:cNvSpPr/>
          <p:nvPr/>
        </p:nvSpPr>
        <p:spPr>
          <a:xfrm>
            <a:off x="4569618" y="2477449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pointer and move a little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513820AF-6D5E-402D-B026-4B1EA97AB1A7}"/>
              </a:ext>
            </a:extLst>
          </p:cNvPr>
          <p:cNvSpPr/>
          <p:nvPr/>
        </p:nvSpPr>
        <p:spPr>
          <a:xfrm>
            <a:off x="4119561" y="3848735"/>
            <a:ext cx="3262313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if pointer,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pointerCenter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 distance &lt;= spread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AF9A818-72D3-46B4-BD2C-C3393FDA9517}"/>
              </a:ext>
            </a:extLst>
          </p:cNvPr>
          <p:cNvSpPr/>
          <p:nvPr/>
        </p:nvSpPr>
        <p:spPr>
          <a:xfrm>
            <a:off x="7850980" y="3872602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cancel move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5F4ACE-851E-4791-B777-A816309D9F1D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 flipH="1">
            <a:off x="2469355" y="3291892"/>
            <a:ext cx="1" cy="580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C4AE8B-687D-4321-A8F6-048960B4C2AD}"/>
              </a:ext>
            </a:extLst>
          </p:cNvPr>
          <p:cNvCxnSpPr>
            <a:stCxn id="20" idx="3"/>
            <a:endCxn id="34" idx="1"/>
          </p:cNvCxnSpPr>
          <p:nvPr/>
        </p:nvCxnSpPr>
        <p:spPr>
          <a:xfrm flipV="1">
            <a:off x="3650455" y="2872737"/>
            <a:ext cx="919163" cy="1395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E11544E-4E4B-470E-B31F-1CB24415E392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>
            <a:off x="5750718" y="3268024"/>
            <a:ext cx="0" cy="580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1B61BD0-7AC3-4DF1-9788-B58FABB810B1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7381874" y="4267890"/>
            <a:ext cx="469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F618D3F-D952-4A91-8CD7-C3B5864366C1}"/>
              </a:ext>
            </a:extLst>
          </p:cNvPr>
          <p:cNvCxnSpPr>
            <a:stCxn id="18" idx="3"/>
            <a:endCxn id="34" idx="1"/>
          </p:cNvCxnSpPr>
          <p:nvPr/>
        </p:nvCxnSpPr>
        <p:spPr>
          <a:xfrm flipV="1">
            <a:off x="4100512" y="2872737"/>
            <a:ext cx="46910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72D659C-BFE2-4003-80E4-6711F5D079E9}"/>
              </a:ext>
            </a:extLst>
          </p:cNvPr>
          <p:cNvSpPr txBox="1"/>
          <p:nvPr/>
        </p:nvSpPr>
        <p:spPr>
          <a:xfrm>
            <a:off x="1858038" y="339758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3320DF-DD88-49D0-AECB-DFBD3298FFC3}"/>
              </a:ext>
            </a:extLst>
          </p:cNvPr>
          <p:cNvSpPr txBox="1"/>
          <p:nvPr/>
        </p:nvSpPr>
        <p:spPr>
          <a:xfrm>
            <a:off x="3948774" y="2385807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09FC7C-6289-4A78-BA32-60C4B9E5A866}"/>
              </a:ext>
            </a:extLst>
          </p:cNvPr>
          <p:cNvSpPr txBox="1"/>
          <p:nvPr/>
        </p:nvSpPr>
        <p:spPr>
          <a:xfrm>
            <a:off x="7293903" y="389853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95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8973-A5CC-4E10-A065-BDC0C1A62179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3990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#Dots_Drawing</a:t>
            </a:r>
          </a:p>
          <a:p>
            <a:r>
              <a:rPr lang="en-US" altLang="ko-KR" sz="2400" dirty="0"/>
              <a:t>For every dots of Secret Pen</a:t>
            </a:r>
            <a:endParaRPr lang="ko-KR" altLang="en-US" sz="2400" dirty="0"/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35E55F48-106E-40BF-8C83-C55BCD22BB3A}"/>
              </a:ext>
            </a:extLst>
          </p:cNvPr>
          <p:cNvSpPr/>
          <p:nvPr/>
        </p:nvSpPr>
        <p:spPr>
          <a:xfrm>
            <a:off x="3383924" y="2677799"/>
            <a:ext cx="2437564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if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uv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 light is on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3421606" y="4096819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every dots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8AF9A818-72D3-46B4-BD2C-C3393FDA9517}"/>
              </a:ext>
            </a:extLst>
          </p:cNvPr>
          <p:cNvSpPr/>
          <p:nvPr/>
        </p:nvSpPr>
        <p:spPr>
          <a:xfrm>
            <a:off x="6674747" y="4096818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dot in distance, with color by distance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5F4ACE-851E-4791-B777-A816309D9F1D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4602706" y="3516108"/>
            <a:ext cx="0" cy="580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E11544E-4E4B-470E-B31F-1CB24415E392}"/>
              </a:ext>
            </a:extLst>
          </p:cNvPr>
          <p:cNvCxnSpPr>
            <a:cxnSpLocks/>
            <a:stCxn id="54" idx="2"/>
            <a:endCxn id="37" idx="0"/>
          </p:cNvCxnSpPr>
          <p:nvPr/>
        </p:nvCxnSpPr>
        <p:spPr>
          <a:xfrm flipH="1">
            <a:off x="7855847" y="3516108"/>
            <a:ext cx="1" cy="5807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F618D3F-D952-4A91-8CD7-C3B5864366C1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5821488" y="3096954"/>
            <a:ext cx="4032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72D659C-BFE2-4003-80E4-6711F5D079E9}"/>
              </a:ext>
            </a:extLst>
          </p:cNvPr>
          <p:cNvSpPr txBox="1"/>
          <p:nvPr/>
        </p:nvSpPr>
        <p:spPr>
          <a:xfrm>
            <a:off x="3963168" y="362179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3320DF-DD88-49D0-AECB-DFBD3298FFC3}"/>
              </a:ext>
            </a:extLst>
          </p:cNvPr>
          <p:cNvSpPr txBox="1"/>
          <p:nvPr/>
        </p:nvSpPr>
        <p:spPr>
          <a:xfrm>
            <a:off x="6053904" y="261002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54" name="순서도: 판단 53">
            <a:extLst>
              <a:ext uri="{FF2B5EF4-FFF2-40B4-BE49-F238E27FC236}">
                <a16:creationId xmlns:a16="http://schemas.microsoft.com/office/drawing/2014/main" id="{862F0593-717F-4451-888A-BAEA68CF4423}"/>
              </a:ext>
            </a:extLst>
          </p:cNvPr>
          <p:cNvSpPr/>
          <p:nvPr/>
        </p:nvSpPr>
        <p:spPr>
          <a:xfrm>
            <a:off x="6224691" y="2677799"/>
            <a:ext cx="3262313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JetBrains Mono" panose="020B0509020102050004" pitchFamily="49" charset="0"/>
              </a:rPr>
              <a:t>if distance &lt;= 50 &amp;&amp; brush is secret pen</a:t>
            </a:r>
            <a:endParaRPr lang="ko-KR" altLang="en-US" sz="12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3CE2A5-4B0F-48C9-B06F-DA7F578F025D}"/>
              </a:ext>
            </a:extLst>
          </p:cNvPr>
          <p:cNvSpPr txBox="1"/>
          <p:nvPr/>
        </p:nvSpPr>
        <p:spPr>
          <a:xfrm>
            <a:off x="7988212" y="35380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47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8973-A5CC-4E10-A065-BDC0C1A62179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Dots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4219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#Dots_Drawing</a:t>
            </a:r>
          </a:p>
          <a:p>
            <a:r>
              <a:rPr lang="en-US" altLang="ko-KR" sz="2400" dirty="0"/>
              <a:t>For every dots of Timeout Pen</a:t>
            </a:r>
            <a:endParaRPr lang="ko-KR" altLang="en-US" sz="2400" dirty="0"/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35E55F48-106E-40BF-8C83-C55BCD22BB3A}"/>
              </a:ext>
            </a:extLst>
          </p:cNvPr>
          <p:cNvSpPr/>
          <p:nvPr/>
        </p:nvSpPr>
        <p:spPr>
          <a:xfrm>
            <a:off x="5504268" y="2677799"/>
            <a:ext cx="4885869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if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frameCount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 – frame when making &gt;= duration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6766102" y="4096819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remove info of array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5F4ACE-851E-4791-B777-A816309D9F1D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7947202" y="3516108"/>
            <a:ext cx="1" cy="580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72D659C-BFE2-4003-80E4-6711F5D079E9}"/>
              </a:ext>
            </a:extLst>
          </p:cNvPr>
          <p:cNvSpPr txBox="1"/>
          <p:nvPr/>
        </p:nvSpPr>
        <p:spPr>
          <a:xfrm>
            <a:off x="7419943" y="35952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C1F99E71-B1ED-4368-B0D1-344478E27FFD}"/>
              </a:ext>
            </a:extLst>
          </p:cNvPr>
          <p:cNvSpPr/>
          <p:nvPr/>
        </p:nvSpPr>
        <p:spPr>
          <a:xfrm>
            <a:off x="2481247" y="2584067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set dot size as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frameCount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 – frame when making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71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>
            <a:extLst>
              <a:ext uri="{FF2B5EF4-FFF2-40B4-BE49-F238E27FC236}">
                <a16:creationId xmlns:a16="http://schemas.microsoft.com/office/drawing/2014/main" id="{2371BA31-19BC-4A80-A2AF-B2FDB0D7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Screenshots.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98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EC5C0844-755A-4DF3-B299-B00C44017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218086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Screenshots.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Dots</a:t>
            </a:r>
          </a:p>
          <a:p>
            <a:pPr>
              <a:lnSpc>
                <a:spcPct val="70000"/>
              </a:lnSpc>
            </a:pPr>
            <a:r>
              <a:rPr lang="en-US" altLang="ko-KR" dirty="0"/>
              <a:t>Brush.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72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프레스 &amp; 격동고딕2">
      <a:majorFont>
        <a:latin typeface="Sandoll 프레스 01 Original"/>
        <a:ea typeface="Sandoll 프레스 01 Original"/>
        <a:cs typeface=""/>
      </a:majorFont>
      <a:minorFont>
        <a:latin typeface="Product Sans"/>
        <a:ea typeface="Sandoll 격동고딕2 04 R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334</Words>
  <Application>Microsoft Office PowerPoint</Application>
  <PresentationFormat>와이드스크린</PresentationFormat>
  <Paragraphs>106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Product Sans</vt:lpstr>
      <vt:lpstr>HelveticaNeueLT Pro 53 Ex</vt:lpstr>
      <vt:lpstr>Arial</vt:lpstr>
      <vt:lpstr>Sandoll 격동고딕2 07 Bk</vt:lpstr>
      <vt:lpstr>JetBrains Mono</vt:lpstr>
      <vt:lpstr>Sandoll 프레스 01 Original</vt:lpstr>
      <vt:lpstr>맑은 고딕</vt:lpstr>
      <vt:lpstr>Office 테마</vt:lpstr>
      <vt:lpstr>Invent your own brush.</vt:lpstr>
      <vt:lpstr>Visual Concept</vt:lpstr>
      <vt:lpstr>Target Users.</vt:lpstr>
      <vt:lpstr>Features.</vt:lpstr>
      <vt:lpstr>Algorithm.</vt:lpstr>
      <vt:lpstr>Algorithm.</vt:lpstr>
      <vt:lpstr>Algorithm.</vt:lpstr>
      <vt:lpstr>Screenshots.</vt:lpstr>
      <vt:lpstr>Screenshots.</vt:lpstr>
      <vt:lpstr>Screenshots.</vt:lpstr>
      <vt:lpstr>Screenshots.</vt:lpstr>
      <vt:lpstr>Screenshots.</vt:lpstr>
      <vt:lpstr>Screenshots.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</dc:title>
  <dc:creator>이현우</dc:creator>
  <cp:lastModifiedBy>이현우</cp:lastModifiedBy>
  <cp:revision>27</cp:revision>
  <dcterms:created xsi:type="dcterms:W3CDTF">2021-05-08T07:13:19Z</dcterms:created>
  <dcterms:modified xsi:type="dcterms:W3CDTF">2021-05-15T16:21:59Z</dcterms:modified>
</cp:coreProperties>
</file>